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6" r:id="rId4"/>
  </p:sldMasterIdLst>
  <p:notesMasterIdLst>
    <p:notesMasterId r:id="rId6"/>
  </p:notesMasterIdLst>
  <p:handoutMasterIdLst>
    <p:handoutMasterId r:id="rId7"/>
  </p:handoutMasterIdLst>
  <p:sldIdLst>
    <p:sldId id="728" r:id="rId5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5BFE051A-1E6A-4958-8394-822890FFAB02}">
          <p14:sldIdLst>
            <p14:sldId id="728"/>
          </p14:sldIdLst>
        </p14:section>
        <p14:section name="Color title bar layouts" id="{1258C79C-05A2-476E-9F72-28EC78A5547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920">
          <p15:clr>
            <a:srgbClr val="A4A3A4"/>
          </p15:clr>
        </p15:guide>
        <p15:guide id="2" orient="horz" pos="973">
          <p15:clr>
            <a:srgbClr val="A4A3A4"/>
          </p15:clr>
        </p15:guide>
        <p15:guide id="3" orient="horz" pos="401">
          <p15:clr>
            <a:srgbClr val="A4A3A4"/>
          </p15:clr>
        </p15:guide>
        <p15:guide id="4" pos="5563">
          <p15:clr>
            <a:srgbClr val="A4A3A4"/>
          </p15:clr>
        </p15:guide>
        <p15:guide id="5" pos="196">
          <p15:clr>
            <a:srgbClr val="A4A3A4"/>
          </p15:clr>
        </p15:guide>
        <p15:guide id="6" pos="2211">
          <p15:clr>
            <a:srgbClr val="A4A3A4"/>
          </p15:clr>
        </p15:guide>
        <p15:guide id="7" pos="20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09">
          <p15:clr>
            <a:srgbClr val="A4A3A4"/>
          </p15:clr>
        </p15:guide>
        <p15:guide id="4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258"/>
    <a:srgbClr val="F04E00"/>
    <a:srgbClr val="FFC000"/>
    <a:srgbClr val="FF00FF"/>
    <a:srgbClr val="B16F29"/>
    <a:srgbClr val="03C6ED"/>
    <a:srgbClr val="0000FF"/>
    <a:srgbClr val="FF99CC"/>
    <a:srgbClr val="000066"/>
    <a:srgbClr val="000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097" autoAdjust="0"/>
  </p:normalViewPr>
  <p:slideViewPr>
    <p:cSldViewPr snapToGrid="0" snapToObjects="1">
      <p:cViewPr varScale="1">
        <p:scale>
          <a:sx n="80" d="100"/>
          <a:sy n="80" d="100"/>
        </p:scale>
        <p:origin x="989" y="48"/>
      </p:cViewPr>
      <p:guideLst>
        <p:guide orient="horz" pos="3920"/>
        <p:guide orient="horz" pos="973"/>
        <p:guide orient="horz" pos="401"/>
        <p:guide pos="5563"/>
        <p:guide pos="196"/>
        <p:guide pos="2211"/>
        <p:guide pos="200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4680"/>
    </p:cViewPr>
  </p:sorterViewPr>
  <p:notesViewPr>
    <p:cSldViewPr snapToGrid="0" snapToObjects="1" showGuides="1">
      <p:cViewPr varScale="1">
        <p:scale>
          <a:sx n="60" d="100"/>
          <a:sy n="60" d="100"/>
        </p:scale>
        <p:origin x="2597" y="62"/>
      </p:cViewPr>
      <p:guideLst>
        <p:guide orient="horz" pos="2880"/>
        <p:guide pos="2160"/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D4127D1-1DA3-FD4C-899D-F10D46045E7A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85795F32-C039-324C-AEA0-2B598138A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85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E336800-F8B2-3E47-A373-388DE3582F9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A6F4022-7AF7-B44C-87BB-B0E6322D8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633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9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1150" y="636588"/>
            <a:ext cx="4114800" cy="41148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448314" y="773748"/>
            <a:ext cx="1303697" cy="182880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0" name="Rectangle 9"/>
            <p:cNvSpPr>
              <a:spLocks noChangeArrowheads="1"/>
            </p:cNvSpPr>
            <p:nvPr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 10"/>
            <p:cNvSpPr>
              <a:spLocks noEditPoints="1"/>
            </p:cNvSpPr>
            <p:nvPr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3" name="Freeform 13"/>
            <p:cNvSpPr>
              <a:spLocks/>
            </p:cNvSpPr>
            <p:nvPr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4" name="Freeform 14"/>
            <p:cNvSpPr>
              <a:spLocks noEditPoints="1"/>
            </p:cNvSpPr>
            <p:nvPr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6" name="Freeform 20"/>
            <p:cNvSpPr>
              <a:spLocks noEditPoints="1"/>
            </p:cNvSpPr>
            <p:nvPr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7" name="Freeform 21"/>
            <p:cNvSpPr>
              <a:spLocks/>
            </p:cNvSpPr>
            <p:nvPr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8" name="Freeform 22"/>
            <p:cNvSpPr>
              <a:spLocks noEditPoints="1"/>
            </p:cNvSpPr>
            <p:nvPr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9" name="Freeform 25"/>
            <p:cNvSpPr>
              <a:spLocks noEditPoints="1"/>
            </p:cNvSpPr>
            <p:nvPr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310" y="1544638"/>
            <a:ext cx="3840480" cy="1969180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310" y="3513818"/>
            <a:ext cx="3840480" cy="11004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675120"/>
            <a:ext cx="8915400" cy="182880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915400" y="6675120"/>
            <a:ext cx="228600" cy="182880"/>
          </a:xfrm>
          <a:prstGeom prst="rect">
            <a:avLst/>
          </a:prstGeom>
          <a:solidFill>
            <a:schemeClr val="accent1">
              <a:alpha val="60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178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hoto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"/>
          <a:stretch/>
        </p:blipFill>
        <p:spPr>
          <a:xfrm>
            <a:off x="0" y="20515"/>
            <a:ext cx="9144000" cy="1814372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1998913"/>
            <a:ext cx="9144000" cy="485908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1816033"/>
            <a:ext cx="9144000" cy="182880"/>
          </a:xfrm>
          <a:prstGeom prst="rect">
            <a:avLst/>
          </a:prstGeom>
          <a:solidFill>
            <a:srgbClr val="00B0F0"/>
          </a:solidFill>
          <a:ln w="12700" cap="sq">
            <a:solidFill>
              <a:srgbClr val="00B0F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2A44E8-5F6D-4CC2-BF69-51EDC202623A}"/>
              </a:ext>
            </a:extLst>
          </p:cNvPr>
          <p:cNvSpPr txBox="1"/>
          <p:nvPr userDrawn="1"/>
        </p:nvSpPr>
        <p:spPr>
          <a:xfrm>
            <a:off x="3852910" y="6304521"/>
            <a:ext cx="4748761" cy="302733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algn="r"/>
            <a:r>
              <a:rPr lang="en-US" sz="1100" dirty="0"/>
              <a:t>Brevard Public Schools, Implementation Kick-off 2017</a:t>
            </a:r>
          </a:p>
        </p:txBody>
      </p:sp>
    </p:spTree>
    <p:extLst>
      <p:ext uri="{BB962C8B-B14F-4D97-AF65-F5344CB8AC3E}">
        <p14:creationId xmlns:p14="http://schemas.microsoft.com/office/powerpoint/2010/main" val="202450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hoto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"/>
          <a:stretch/>
        </p:blipFill>
        <p:spPr>
          <a:xfrm>
            <a:off x="0" y="20515"/>
            <a:ext cx="9144000" cy="1814372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1998913"/>
            <a:ext cx="9144000" cy="485908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1816033"/>
            <a:ext cx="9144000" cy="182880"/>
          </a:xfrm>
          <a:prstGeom prst="rect">
            <a:avLst/>
          </a:prstGeom>
          <a:solidFill>
            <a:schemeClr val="accent4"/>
          </a:solidFill>
          <a:ln w="12700" cap="sq">
            <a:solidFill>
              <a:schemeClr val="accent4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E2C8C8-8E8A-47BA-A728-38D5E70FD4A1}"/>
              </a:ext>
            </a:extLst>
          </p:cNvPr>
          <p:cNvSpPr txBox="1"/>
          <p:nvPr userDrawn="1"/>
        </p:nvSpPr>
        <p:spPr>
          <a:xfrm>
            <a:off x="3852910" y="6304521"/>
            <a:ext cx="4748761" cy="302733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algn="r"/>
            <a:r>
              <a:rPr lang="en-US" sz="1100" dirty="0"/>
              <a:t>Brevard Public Schools, Implementation Kick-off 2017</a:t>
            </a:r>
          </a:p>
        </p:txBody>
      </p:sp>
    </p:spTree>
    <p:extLst>
      <p:ext uri="{BB962C8B-B14F-4D97-AF65-F5344CB8AC3E}">
        <p14:creationId xmlns:p14="http://schemas.microsoft.com/office/powerpoint/2010/main" val="271753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hoto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"/>
          <a:stretch/>
        </p:blipFill>
        <p:spPr>
          <a:xfrm>
            <a:off x="0" y="20515"/>
            <a:ext cx="9144000" cy="1814372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1998913"/>
            <a:ext cx="9144000" cy="485908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1816033"/>
            <a:ext cx="9144000" cy="182880"/>
          </a:xfrm>
          <a:prstGeom prst="rect">
            <a:avLst/>
          </a:prstGeom>
          <a:solidFill>
            <a:srgbClr val="FFC000"/>
          </a:solidFill>
          <a:ln w="12700" cap="sq">
            <a:solidFill>
              <a:srgbClr val="FFC00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6A262-B613-4578-9F05-85C5069B9A89}"/>
              </a:ext>
            </a:extLst>
          </p:cNvPr>
          <p:cNvSpPr txBox="1"/>
          <p:nvPr userDrawn="1"/>
        </p:nvSpPr>
        <p:spPr>
          <a:xfrm>
            <a:off x="3852910" y="6304521"/>
            <a:ext cx="4748761" cy="302733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algn="r"/>
            <a:r>
              <a:rPr lang="en-US" sz="1100" dirty="0"/>
              <a:t>Brevard Public Schools, Implementation Kick-off 2017</a:t>
            </a:r>
          </a:p>
        </p:txBody>
      </p:sp>
    </p:spTree>
    <p:extLst>
      <p:ext uri="{BB962C8B-B14F-4D97-AF65-F5344CB8AC3E}">
        <p14:creationId xmlns:p14="http://schemas.microsoft.com/office/powerpoint/2010/main" val="36305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hoto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"/>
          <a:stretch/>
        </p:blipFill>
        <p:spPr>
          <a:xfrm>
            <a:off x="0" y="20515"/>
            <a:ext cx="9144000" cy="1814372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1998913"/>
            <a:ext cx="9144000" cy="485908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1816033"/>
            <a:ext cx="9144000" cy="182880"/>
          </a:xfrm>
          <a:prstGeom prst="rect">
            <a:avLst/>
          </a:prstGeom>
          <a:solidFill>
            <a:srgbClr val="00B050"/>
          </a:solidFill>
          <a:ln w="12700" cap="sq">
            <a:solidFill>
              <a:srgbClr val="00B05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051DB-0F55-411F-81F6-9D244514786D}"/>
              </a:ext>
            </a:extLst>
          </p:cNvPr>
          <p:cNvSpPr txBox="1"/>
          <p:nvPr userDrawn="1"/>
        </p:nvSpPr>
        <p:spPr>
          <a:xfrm>
            <a:off x="3852910" y="6304521"/>
            <a:ext cx="4748761" cy="302733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algn="r"/>
            <a:r>
              <a:rPr lang="en-US" sz="1100" dirty="0"/>
              <a:t>Brevard Public Schools, Implementation Kick-off 2017</a:t>
            </a:r>
          </a:p>
        </p:txBody>
      </p:sp>
    </p:spTree>
    <p:extLst>
      <p:ext uri="{BB962C8B-B14F-4D97-AF65-F5344CB8AC3E}">
        <p14:creationId xmlns:p14="http://schemas.microsoft.com/office/powerpoint/2010/main" val="320401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"/>
          <a:stretch/>
        </p:blipFill>
        <p:spPr>
          <a:xfrm>
            <a:off x="309563" y="636588"/>
            <a:ext cx="8524875" cy="279241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311152" y="3429000"/>
            <a:ext cx="8521700" cy="27940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18" y="4341475"/>
            <a:ext cx="7071362" cy="1156356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24" name="Rectangle 23"/>
          <p:cNvSpPr/>
          <p:nvPr/>
        </p:nvSpPr>
        <p:spPr>
          <a:xfrm>
            <a:off x="311154" y="3429000"/>
            <a:ext cx="8520113" cy="182880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91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"/>
          <a:stretch/>
        </p:blipFill>
        <p:spPr>
          <a:xfrm>
            <a:off x="309563" y="636596"/>
            <a:ext cx="8524875" cy="279241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11152" y="3429000"/>
            <a:ext cx="8521700" cy="27940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18" y="4341475"/>
            <a:ext cx="7071362" cy="1156356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11154" y="3429000"/>
            <a:ext cx="8520113" cy="182880"/>
          </a:xfrm>
          <a:prstGeom prst="rect">
            <a:avLst/>
          </a:prstGeom>
          <a:solidFill>
            <a:schemeClr val="accent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97185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"/>
          <a:stretch/>
        </p:blipFill>
        <p:spPr>
          <a:xfrm>
            <a:off x="309563" y="636596"/>
            <a:ext cx="8524875" cy="279241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11152" y="3429000"/>
            <a:ext cx="8521700" cy="27940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18" y="4341475"/>
            <a:ext cx="7071362" cy="1156356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11154" y="3429000"/>
            <a:ext cx="8520113" cy="182880"/>
          </a:xfrm>
          <a:prstGeom prst="rect">
            <a:avLst/>
          </a:prstGeom>
          <a:solidFill>
            <a:schemeClr val="accent3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81095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"/>
          <a:stretch/>
        </p:blipFill>
        <p:spPr>
          <a:xfrm>
            <a:off x="309563" y="636588"/>
            <a:ext cx="8524875" cy="279241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11152" y="3429000"/>
            <a:ext cx="8521700" cy="27940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18" y="4341475"/>
            <a:ext cx="7071362" cy="1156356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11154" y="3429000"/>
            <a:ext cx="8520113" cy="182880"/>
          </a:xfrm>
          <a:prstGeom prst="rect">
            <a:avLst/>
          </a:prstGeom>
          <a:solidFill>
            <a:schemeClr val="accent4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5230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"/>
          <a:stretch/>
        </p:blipFill>
        <p:spPr>
          <a:xfrm>
            <a:off x="309563" y="636596"/>
            <a:ext cx="8524875" cy="279241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11152" y="3429000"/>
            <a:ext cx="8521700" cy="27940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18" y="4341475"/>
            <a:ext cx="7071362" cy="1156356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11154" y="3429000"/>
            <a:ext cx="8520113" cy="182880"/>
          </a:xfrm>
          <a:prstGeom prst="rect">
            <a:avLst/>
          </a:prstGeom>
          <a:solidFill>
            <a:schemeClr val="accent5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2301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ext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82880"/>
          </a:xfrm>
          <a:prstGeom prst="rect">
            <a:avLst/>
          </a:prstGeom>
          <a:solidFill>
            <a:srgbClr val="92D050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37097" y="505563"/>
            <a:ext cx="7071362" cy="496814"/>
          </a:xfrm>
          <a:prstGeom prst="rect">
            <a:avLst/>
          </a:prstGeom>
        </p:spPr>
        <p:txBody>
          <a:bodyPr vert="horz" lIns="0" tIns="0" rIns="0" bIns="9144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i="1" dirty="0">
              <a:latin typeface="+mn-lt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333674" y="6425469"/>
            <a:ext cx="1295889" cy="181785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11" name="Freeform 5"/>
            <p:cNvSpPr>
              <a:spLocks noEditPoints="1"/>
            </p:cNvSpPr>
            <p:nvPr userDrawn="1"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 userDrawn="1"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7"/>
            <p:cNvSpPr>
              <a:spLocks noEditPoints="1"/>
            </p:cNvSpPr>
            <p:nvPr userDrawn="1"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20"/>
            <p:cNvSpPr>
              <a:spLocks noEditPoints="1"/>
            </p:cNvSpPr>
            <p:nvPr userDrawn="1"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1"/>
            <p:cNvSpPr>
              <a:spLocks/>
            </p:cNvSpPr>
            <p:nvPr userDrawn="1"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22"/>
            <p:cNvSpPr>
              <a:spLocks noEditPoints="1"/>
            </p:cNvSpPr>
            <p:nvPr userDrawn="1"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25"/>
            <p:cNvSpPr>
              <a:spLocks noEditPoints="1"/>
            </p:cNvSpPr>
            <p:nvPr userDrawn="1"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37097" y="485912"/>
            <a:ext cx="8312911" cy="569890"/>
          </a:xfrm>
        </p:spPr>
        <p:txBody>
          <a:bodyPr>
            <a:normAutofit/>
          </a:bodyPr>
          <a:lstStyle>
            <a:lvl1pPr>
              <a:defRPr sz="28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3852910" y="6304521"/>
            <a:ext cx="4748761" cy="302733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algn="r"/>
            <a:r>
              <a:rPr lang="en-US" sz="1100" dirty="0"/>
              <a:t>Brevard Public Schools, Implementation Kick-off 2017</a:t>
            </a:r>
          </a:p>
        </p:txBody>
      </p:sp>
    </p:spTree>
    <p:extLst>
      <p:ext uri="{BB962C8B-B14F-4D97-AF65-F5344CB8AC3E}">
        <p14:creationId xmlns:p14="http://schemas.microsoft.com/office/powerpoint/2010/main" val="408867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1150" y="636588"/>
            <a:ext cx="4114800" cy="41148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448314" y="773748"/>
            <a:ext cx="1303697" cy="182880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0" name="Rectangle 9"/>
            <p:cNvSpPr>
              <a:spLocks noChangeArrowheads="1"/>
            </p:cNvSpPr>
            <p:nvPr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 10"/>
            <p:cNvSpPr>
              <a:spLocks noEditPoints="1"/>
            </p:cNvSpPr>
            <p:nvPr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3" name="Freeform 13"/>
            <p:cNvSpPr>
              <a:spLocks/>
            </p:cNvSpPr>
            <p:nvPr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4" name="Freeform 14"/>
            <p:cNvSpPr>
              <a:spLocks noEditPoints="1"/>
            </p:cNvSpPr>
            <p:nvPr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6" name="Freeform 20"/>
            <p:cNvSpPr>
              <a:spLocks noEditPoints="1"/>
            </p:cNvSpPr>
            <p:nvPr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7" name="Freeform 21"/>
            <p:cNvSpPr>
              <a:spLocks/>
            </p:cNvSpPr>
            <p:nvPr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8" name="Freeform 22"/>
            <p:cNvSpPr>
              <a:spLocks noEditPoints="1"/>
            </p:cNvSpPr>
            <p:nvPr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9" name="Freeform 25"/>
            <p:cNvSpPr>
              <a:spLocks noEditPoints="1"/>
            </p:cNvSpPr>
            <p:nvPr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310" y="1544638"/>
            <a:ext cx="3840480" cy="1969180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310" y="3513818"/>
            <a:ext cx="3840480" cy="11004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0" y="6675120"/>
            <a:ext cx="8915400" cy="182880"/>
          </a:xfrm>
          <a:prstGeom prst="rect">
            <a:avLst/>
          </a:prstGeom>
          <a:solidFill>
            <a:schemeClr val="accent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15400" y="6675120"/>
            <a:ext cx="228600" cy="182880"/>
          </a:xfrm>
          <a:prstGeom prst="rect">
            <a:avLst/>
          </a:prstGeom>
          <a:solidFill>
            <a:schemeClr val="accent2">
              <a:alpha val="60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1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0" y="0"/>
            <a:ext cx="9144000" cy="184468"/>
          </a:xfrm>
          <a:prstGeom prst="rect">
            <a:avLst/>
          </a:prstGeom>
          <a:solidFill>
            <a:srgbClr val="7030A0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 dirty="0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333674" y="6425469"/>
            <a:ext cx="1295889" cy="181785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11" name="Freeform 5"/>
            <p:cNvSpPr>
              <a:spLocks noEditPoints="1"/>
            </p:cNvSpPr>
            <p:nvPr userDrawn="1"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 userDrawn="1"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7"/>
            <p:cNvSpPr>
              <a:spLocks noEditPoints="1"/>
            </p:cNvSpPr>
            <p:nvPr userDrawn="1"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20"/>
            <p:cNvSpPr>
              <a:spLocks noEditPoints="1"/>
            </p:cNvSpPr>
            <p:nvPr userDrawn="1"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1"/>
            <p:cNvSpPr>
              <a:spLocks/>
            </p:cNvSpPr>
            <p:nvPr userDrawn="1"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22"/>
            <p:cNvSpPr>
              <a:spLocks noEditPoints="1"/>
            </p:cNvSpPr>
            <p:nvPr userDrawn="1"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25"/>
            <p:cNvSpPr>
              <a:spLocks noEditPoints="1"/>
            </p:cNvSpPr>
            <p:nvPr userDrawn="1"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37097" y="485912"/>
            <a:ext cx="8312911" cy="569890"/>
          </a:xfrm>
        </p:spPr>
        <p:txBody>
          <a:bodyPr>
            <a:normAutofit/>
          </a:bodyPr>
          <a:lstStyle>
            <a:lvl1pPr>
              <a:defRPr sz="28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D997F1-6B76-4120-9B84-1236D75AFEE9}"/>
              </a:ext>
            </a:extLst>
          </p:cNvPr>
          <p:cNvSpPr txBox="1"/>
          <p:nvPr userDrawn="1"/>
        </p:nvSpPr>
        <p:spPr>
          <a:xfrm>
            <a:off x="3852910" y="6304521"/>
            <a:ext cx="4748761" cy="302733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algn="r"/>
            <a:r>
              <a:rPr lang="en-US" sz="1100" dirty="0"/>
              <a:t>Brevard Public Schools, Implementation Kick-off 2017</a:t>
            </a:r>
          </a:p>
        </p:txBody>
      </p:sp>
    </p:spTree>
    <p:extLst>
      <p:ext uri="{BB962C8B-B14F-4D97-AF65-F5344CB8AC3E}">
        <p14:creationId xmlns:p14="http://schemas.microsoft.com/office/powerpoint/2010/main" val="19782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divi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0" y="0"/>
            <a:ext cx="9144000" cy="182880"/>
          </a:xfrm>
          <a:prstGeom prst="rect">
            <a:avLst/>
          </a:prstGeom>
          <a:solidFill>
            <a:srgbClr val="0070C0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37097" y="505563"/>
            <a:ext cx="7071362" cy="496814"/>
          </a:xfrm>
          <a:prstGeom prst="rect">
            <a:avLst/>
          </a:prstGeom>
        </p:spPr>
        <p:txBody>
          <a:bodyPr vert="horz" lIns="0" tIns="0" rIns="0" bIns="9144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i="1" dirty="0">
              <a:latin typeface="+mn-lt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333674" y="6425469"/>
            <a:ext cx="1295889" cy="181785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11" name="Freeform 5"/>
            <p:cNvSpPr>
              <a:spLocks noEditPoints="1"/>
            </p:cNvSpPr>
            <p:nvPr userDrawn="1"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 userDrawn="1"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7"/>
            <p:cNvSpPr>
              <a:spLocks noEditPoints="1"/>
            </p:cNvSpPr>
            <p:nvPr userDrawn="1"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20"/>
            <p:cNvSpPr>
              <a:spLocks noEditPoints="1"/>
            </p:cNvSpPr>
            <p:nvPr userDrawn="1"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1"/>
            <p:cNvSpPr>
              <a:spLocks/>
            </p:cNvSpPr>
            <p:nvPr userDrawn="1"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22"/>
            <p:cNvSpPr>
              <a:spLocks noEditPoints="1"/>
            </p:cNvSpPr>
            <p:nvPr userDrawn="1"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25"/>
            <p:cNvSpPr>
              <a:spLocks noEditPoints="1"/>
            </p:cNvSpPr>
            <p:nvPr userDrawn="1"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37097" y="485912"/>
            <a:ext cx="8312911" cy="569890"/>
          </a:xfrm>
        </p:spPr>
        <p:txBody>
          <a:bodyPr>
            <a:normAutofit/>
          </a:bodyPr>
          <a:lstStyle>
            <a:lvl1pPr>
              <a:defRPr sz="28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210C9E-B0E3-4933-86FC-D763C245D2A2}"/>
              </a:ext>
            </a:extLst>
          </p:cNvPr>
          <p:cNvSpPr txBox="1"/>
          <p:nvPr userDrawn="1"/>
        </p:nvSpPr>
        <p:spPr>
          <a:xfrm>
            <a:off x="5411512" y="6304521"/>
            <a:ext cx="3346090" cy="302733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algn="r"/>
            <a:r>
              <a:rPr lang="en-US" sz="1100" dirty="0"/>
              <a:t>BCPS: TRAIN. BUILD. EXPLAIN. Sub-Page Training 2018</a:t>
            </a:r>
          </a:p>
        </p:txBody>
      </p:sp>
    </p:spTree>
    <p:extLst>
      <p:ext uri="{BB962C8B-B14F-4D97-AF65-F5344CB8AC3E}">
        <p14:creationId xmlns:p14="http://schemas.microsoft.com/office/powerpoint/2010/main" val="1128205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xt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82880"/>
          </a:xfrm>
          <a:prstGeom prst="rect">
            <a:avLst/>
          </a:prstGeom>
          <a:solidFill>
            <a:srgbClr val="F04E00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333674" y="6425469"/>
            <a:ext cx="1295889" cy="181785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11" name="Freeform 5"/>
            <p:cNvSpPr>
              <a:spLocks noEditPoints="1"/>
            </p:cNvSpPr>
            <p:nvPr userDrawn="1"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 userDrawn="1"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7"/>
            <p:cNvSpPr>
              <a:spLocks noEditPoints="1"/>
            </p:cNvSpPr>
            <p:nvPr userDrawn="1"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20"/>
            <p:cNvSpPr>
              <a:spLocks noEditPoints="1"/>
            </p:cNvSpPr>
            <p:nvPr userDrawn="1"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1"/>
            <p:cNvSpPr>
              <a:spLocks/>
            </p:cNvSpPr>
            <p:nvPr userDrawn="1"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22"/>
            <p:cNvSpPr>
              <a:spLocks noEditPoints="1"/>
            </p:cNvSpPr>
            <p:nvPr userDrawn="1"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25"/>
            <p:cNvSpPr>
              <a:spLocks noEditPoints="1"/>
            </p:cNvSpPr>
            <p:nvPr userDrawn="1"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37097" y="485912"/>
            <a:ext cx="8312911" cy="569890"/>
          </a:xfrm>
        </p:spPr>
        <p:txBody>
          <a:bodyPr>
            <a:normAutofit/>
          </a:bodyPr>
          <a:lstStyle>
            <a:lvl1pPr>
              <a:defRPr sz="28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A5D3C9-62BE-4CCC-9C63-39B72EE9A0A3}"/>
              </a:ext>
            </a:extLst>
          </p:cNvPr>
          <p:cNvSpPr txBox="1"/>
          <p:nvPr userDrawn="1"/>
        </p:nvSpPr>
        <p:spPr>
          <a:xfrm>
            <a:off x="3852910" y="6304521"/>
            <a:ext cx="4748761" cy="302733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algn="r"/>
            <a:r>
              <a:rPr lang="en-US" sz="1100" dirty="0"/>
              <a:t>Brevard Public Schools, Implementation Kick-off 2017</a:t>
            </a:r>
          </a:p>
        </p:txBody>
      </p:sp>
    </p:spTree>
    <p:extLst>
      <p:ext uri="{BB962C8B-B14F-4D97-AF65-F5344CB8AC3E}">
        <p14:creationId xmlns:p14="http://schemas.microsoft.com/office/powerpoint/2010/main" val="19536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ext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82880"/>
          </a:xfrm>
          <a:prstGeom prst="rect">
            <a:avLst/>
          </a:prstGeom>
          <a:solidFill>
            <a:srgbClr val="FFC000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37097" y="505563"/>
            <a:ext cx="7071362" cy="496814"/>
          </a:xfrm>
          <a:prstGeom prst="rect">
            <a:avLst/>
          </a:prstGeom>
        </p:spPr>
        <p:txBody>
          <a:bodyPr vert="horz" lIns="0" tIns="0" rIns="0" bIns="9144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i="1" dirty="0">
              <a:latin typeface="+mn-lt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333674" y="6425469"/>
            <a:ext cx="1295889" cy="181785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11" name="Freeform 5"/>
            <p:cNvSpPr>
              <a:spLocks noEditPoints="1"/>
            </p:cNvSpPr>
            <p:nvPr userDrawn="1"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 userDrawn="1"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7"/>
            <p:cNvSpPr>
              <a:spLocks noEditPoints="1"/>
            </p:cNvSpPr>
            <p:nvPr userDrawn="1"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20"/>
            <p:cNvSpPr>
              <a:spLocks noEditPoints="1"/>
            </p:cNvSpPr>
            <p:nvPr userDrawn="1"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1"/>
            <p:cNvSpPr>
              <a:spLocks/>
            </p:cNvSpPr>
            <p:nvPr userDrawn="1"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22"/>
            <p:cNvSpPr>
              <a:spLocks noEditPoints="1"/>
            </p:cNvSpPr>
            <p:nvPr userDrawn="1"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25"/>
            <p:cNvSpPr>
              <a:spLocks noEditPoints="1"/>
            </p:cNvSpPr>
            <p:nvPr userDrawn="1"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37097" y="485912"/>
            <a:ext cx="8312911" cy="569890"/>
          </a:xfrm>
        </p:spPr>
        <p:txBody>
          <a:bodyPr>
            <a:normAutofit/>
          </a:bodyPr>
          <a:lstStyle>
            <a:lvl1pPr>
              <a:defRPr sz="28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C8C9E-DDBB-40F4-BCE0-2436FEA9974B}"/>
              </a:ext>
            </a:extLst>
          </p:cNvPr>
          <p:cNvSpPr txBox="1"/>
          <p:nvPr userDrawn="1"/>
        </p:nvSpPr>
        <p:spPr>
          <a:xfrm>
            <a:off x="3852910" y="6304521"/>
            <a:ext cx="4748761" cy="302733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algn="r"/>
            <a:r>
              <a:rPr lang="en-US" sz="1100" dirty="0"/>
              <a:t>Brevard Public Schools, Implementation Kick-off 2017</a:t>
            </a:r>
          </a:p>
        </p:txBody>
      </p:sp>
    </p:spTree>
    <p:extLst>
      <p:ext uri="{BB962C8B-B14F-4D97-AF65-F5344CB8AC3E}">
        <p14:creationId xmlns:p14="http://schemas.microsoft.com/office/powerpoint/2010/main" val="261539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ext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82880"/>
          </a:xfrm>
          <a:prstGeom prst="rect">
            <a:avLst/>
          </a:prstGeom>
          <a:solidFill>
            <a:schemeClr val="accent5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37097" y="505563"/>
            <a:ext cx="7071362" cy="496814"/>
          </a:xfrm>
          <a:prstGeom prst="rect">
            <a:avLst/>
          </a:prstGeom>
        </p:spPr>
        <p:txBody>
          <a:bodyPr vert="horz" lIns="0" tIns="0" rIns="0" bIns="9144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i="1" dirty="0">
              <a:latin typeface="+mn-lt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333674" y="6425469"/>
            <a:ext cx="1295889" cy="181785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11" name="Freeform 5"/>
            <p:cNvSpPr>
              <a:spLocks noEditPoints="1"/>
            </p:cNvSpPr>
            <p:nvPr userDrawn="1"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 userDrawn="1"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7"/>
            <p:cNvSpPr>
              <a:spLocks noEditPoints="1"/>
            </p:cNvSpPr>
            <p:nvPr userDrawn="1"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20"/>
            <p:cNvSpPr>
              <a:spLocks noEditPoints="1"/>
            </p:cNvSpPr>
            <p:nvPr userDrawn="1"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1"/>
            <p:cNvSpPr>
              <a:spLocks/>
            </p:cNvSpPr>
            <p:nvPr userDrawn="1"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22"/>
            <p:cNvSpPr>
              <a:spLocks noEditPoints="1"/>
            </p:cNvSpPr>
            <p:nvPr userDrawn="1"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25"/>
            <p:cNvSpPr>
              <a:spLocks noEditPoints="1"/>
            </p:cNvSpPr>
            <p:nvPr userDrawn="1"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37097" y="485912"/>
            <a:ext cx="8312911" cy="569890"/>
          </a:xfrm>
        </p:spPr>
        <p:txBody>
          <a:bodyPr>
            <a:normAutofit/>
          </a:bodyPr>
          <a:lstStyle>
            <a:lvl1pPr>
              <a:defRPr sz="28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D51D71-67D6-4411-9C39-997BC72C56C5}"/>
              </a:ext>
            </a:extLst>
          </p:cNvPr>
          <p:cNvSpPr txBox="1"/>
          <p:nvPr userDrawn="1"/>
        </p:nvSpPr>
        <p:spPr>
          <a:xfrm>
            <a:off x="3852910" y="6304521"/>
            <a:ext cx="4748761" cy="302733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algn="r"/>
            <a:r>
              <a:rPr lang="en-US" sz="1100" dirty="0"/>
              <a:t>Brevard Public Schools, Implementation Kick-off 2017</a:t>
            </a:r>
          </a:p>
        </p:txBody>
      </p:sp>
    </p:spTree>
    <p:extLst>
      <p:ext uri="{BB962C8B-B14F-4D97-AF65-F5344CB8AC3E}">
        <p14:creationId xmlns:p14="http://schemas.microsoft.com/office/powerpoint/2010/main" val="13495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ext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8288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37097" y="505563"/>
            <a:ext cx="7071362" cy="496814"/>
          </a:xfrm>
          <a:prstGeom prst="rect">
            <a:avLst/>
          </a:prstGeom>
        </p:spPr>
        <p:txBody>
          <a:bodyPr vert="horz" lIns="0" tIns="0" rIns="0" bIns="9144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i="1" dirty="0">
              <a:latin typeface="+mn-lt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333674" y="6425469"/>
            <a:ext cx="1295889" cy="181785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11" name="Freeform 5"/>
            <p:cNvSpPr>
              <a:spLocks noEditPoints="1"/>
            </p:cNvSpPr>
            <p:nvPr userDrawn="1"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 userDrawn="1"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7"/>
            <p:cNvSpPr>
              <a:spLocks noEditPoints="1"/>
            </p:cNvSpPr>
            <p:nvPr userDrawn="1"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20"/>
            <p:cNvSpPr>
              <a:spLocks noEditPoints="1"/>
            </p:cNvSpPr>
            <p:nvPr userDrawn="1"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1"/>
            <p:cNvSpPr>
              <a:spLocks/>
            </p:cNvSpPr>
            <p:nvPr userDrawn="1"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22"/>
            <p:cNvSpPr>
              <a:spLocks noEditPoints="1"/>
            </p:cNvSpPr>
            <p:nvPr userDrawn="1"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25"/>
            <p:cNvSpPr>
              <a:spLocks noEditPoints="1"/>
            </p:cNvSpPr>
            <p:nvPr userDrawn="1"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37097" y="485912"/>
            <a:ext cx="8312911" cy="569890"/>
          </a:xfrm>
        </p:spPr>
        <p:txBody>
          <a:bodyPr>
            <a:normAutofit/>
          </a:bodyPr>
          <a:lstStyle>
            <a:lvl1pPr>
              <a:defRPr sz="28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D51D71-67D6-4411-9C39-997BC72C56C5}"/>
              </a:ext>
            </a:extLst>
          </p:cNvPr>
          <p:cNvSpPr txBox="1"/>
          <p:nvPr userDrawn="1"/>
        </p:nvSpPr>
        <p:spPr>
          <a:xfrm>
            <a:off x="3852910" y="6304521"/>
            <a:ext cx="4748761" cy="302733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algn="r"/>
            <a:r>
              <a:rPr lang="en-US" sz="1100" dirty="0"/>
              <a:t>Brevard Public Schools, Implementation Kick-off 2017</a:t>
            </a:r>
          </a:p>
        </p:txBody>
      </p:sp>
    </p:spTree>
    <p:extLst>
      <p:ext uri="{BB962C8B-B14F-4D97-AF65-F5344CB8AC3E}">
        <p14:creationId xmlns:p14="http://schemas.microsoft.com/office/powerpoint/2010/main" val="209135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ext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82880"/>
          </a:xfrm>
          <a:prstGeom prst="rect">
            <a:avLst/>
          </a:prstGeom>
          <a:solidFill>
            <a:srgbClr val="002060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37097" y="505563"/>
            <a:ext cx="7071362" cy="496814"/>
          </a:xfrm>
          <a:prstGeom prst="rect">
            <a:avLst/>
          </a:prstGeom>
        </p:spPr>
        <p:txBody>
          <a:bodyPr vert="horz" lIns="0" tIns="0" rIns="0" bIns="9144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i="1" dirty="0">
              <a:latin typeface="+mn-lt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333674" y="6425469"/>
            <a:ext cx="1295889" cy="181785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11" name="Freeform 5"/>
            <p:cNvSpPr>
              <a:spLocks noEditPoints="1"/>
            </p:cNvSpPr>
            <p:nvPr userDrawn="1"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 userDrawn="1"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7"/>
            <p:cNvSpPr>
              <a:spLocks noEditPoints="1"/>
            </p:cNvSpPr>
            <p:nvPr userDrawn="1"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20"/>
            <p:cNvSpPr>
              <a:spLocks noEditPoints="1"/>
            </p:cNvSpPr>
            <p:nvPr userDrawn="1"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1"/>
            <p:cNvSpPr>
              <a:spLocks/>
            </p:cNvSpPr>
            <p:nvPr userDrawn="1"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22"/>
            <p:cNvSpPr>
              <a:spLocks noEditPoints="1"/>
            </p:cNvSpPr>
            <p:nvPr userDrawn="1"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25"/>
            <p:cNvSpPr>
              <a:spLocks noEditPoints="1"/>
            </p:cNvSpPr>
            <p:nvPr userDrawn="1"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37097" y="485912"/>
            <a:ext cx="8312911" cy="569890"/>
          </a:xfrm>
        </p:spPr>
        <p:txBody>
          <a:bodyPr>
            <a:normAutofit/>
          </a:bodyPr>
          <a:lstStyle>
            <a:lvl1pPr>
              <a:defRPr sz="28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940B64-2AB6-4B2C-9C1D-CAC9FC380E76}"/>
              </a:ext>
            </a:extLst>
          </p:cNvPr>
          <p:cNvSpPr txBox="1"/>
          <p:nvPr userDrawn="1"/>
        </p:nvSpPr>
        <p:spPr>
          <a:xfrm>
            <a:off x="3852910" y="6304521"/>
            <a:ext cx="4748761" cy="302733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algn="r"/>
            <a:r>
              <a:rPr lang="en-US" sz="1100" dirty="0"/>
              <a:t>Brevard Public Schools, Implementation Kick-off 2017</a:t>
            </a:r>
          </a:p>
        </p:txBody>
      </p:sp>
    </p:spTree>
    <p:extLst>
      <p:ext uri="{BB962C8B-B14F-4D97-AF65-F5344CB8AC3E}">
        <p14:creationId xmlns:p14="http://schemas.microsoft.com/office/powerpoint/2010/main" val="65355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ext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37097" y="505563"/>
            <a:ext cx="7071362" cy="496814"/>
          </a:xfrm>
          <a:prstGeom prst="rect">
            <a:avLst/>
          </a:prstGeom>
        </p:spPr>
        <p:txBody>
          <a:bodyPr vert="horz" lIns="0" tIns="0" rIns="0" bIns="9144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i="1" dirty="0">
              <a:latin typeface="+mn-lt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333674" y="6425469"/>
            <a:ext cx="1295889" cy="181785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11" name="Freeform 5"/>
            <p:cNvSpPr>
              <a:spLocks noEditPoints="1"/>
            </p:cNvSpPr>
            <p:nvPr userDrawn="1"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 userDrawn="1"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7"/>
            <p:cNvSpPr>
              <a:spLocks noEditPoints="1"/>
            </p:cNvSpPr>
            <p:nvPr userDrawn="1"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20"/>
            <p:cNvSpPr>
              <a:spLocks noEditPoints="1"/>
            </p:cNvSpPr>
            <p:nvPr userDrawn="1"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1"/>
            <p:cNvSpPr>
              <a:spLocks/>
            </p:cNvSpPr>
            <p:nvPr userDrawn="1"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22"/>
            <p:cNvSpPr>
              <a:spLocks noEditPoints="1"/>
            </p:cNvSpPr>
            <p:nvPr userDrawn="1"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25"/>
            <p:cNvSpPr>
              <a:spLocks noEditPoints="1"/>
            </p:cNvSpPr>
            <p:nvPr userDrawn="1"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37097" y="485912"/>
            <a:ext cx="8312911" cy="569890"/>
          </a:xfrm>
        </p:spPr>
        <p:txBody>
          <a:bodyPr>
            <a:normAutofit/>
          </a:bodyPr>
          <a:lstStyle>
            <a:lvl1pPr>
              <a:defRPr sz="28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940B64-2AB6-4B2C-9C1D-CAC9FC380E76}"/>
              </a:ext>
            </a:extLst>
          </p:cNvPr>
          <p:cNvSpPr txBox="1"/>
          <p:nvPr userDrawn="1"/>
        </p:nvSpPr>
        <p:spPr>
          <a:xfrm>
            <a:off x="3852910" y="6304521"/>
            <a:ext cx="4748761" cy="302733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algn="r"/>
            <a:r>
              <a:rPr lang="en-US" sz="1100" dirty="0"/>
              <a:t>Brevard Public Schools, Implementation Kick-off 2017</a:t>
            </a:r>
          </a:p>
        </p:txBody>
      </p:sp>
    </p:spTree>
    <p:extLst>
      <p:ext uri="{BB962C8B-B14F-4D97-AF65-F5344CB8AC3E}">
        <p14:creationId xmlns:p14="http://schemas.microsoft.com/office/powerpoint/2010/main" val="398197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,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" y="1236358"/>
            <a:ext cx="9143978" cy="562164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0896" tIns="685800" rIns="274320" bIns="2743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ts val="3000"/>
              </a:lnSpc>
            </a:pPr>
            <a:endParaRPr lang="en-US" sz="1800" i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5134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24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311150" y="636588"/>
            <a:ext cx="4114800" cy="41148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448314" y="773748"/>
            <a:ext cx="1303697" cy="182880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0" name="Rectangle 9"/>
            <p:cNvSpPr>
              <a:spLocks noChangeArrowheads="1"/>
            </p:cNvSpPr>
            <p:nvPr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 10"/>
            <p:cNvSpPr>
              <a:spLocks noEditPoints="1"/>
            </p:cNvSpPr>
            <p:nvPr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3" name="Freeform 13"/>
            <p:cNvSpPr>
              <a:spLocks/>
            </p:cNvSpPr>
            <p:nvPr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4" name="Freeform 14"/>
            <p:cNvSpPr>
              <a:spLocks noEditPoints="1"/>
            </p:cNvSpPr>
            <p:nvPr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6" name="Freeform 20"/>
            <p:cNvSpPr>
              <a:spLocks noEditPoints="1"/>
            </p:cNvSpPr>
            <p:nvPr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7" name="Freeform 21"/>
            <p:cNvSpPr>
              <a:spLocks/>
            </p:cNvSpPr>
            <p:nvPr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8" name="Freeform 22"/>
            <p:cNvSpPr>
              <a:spLocks noEditPoints="1"/>
            </p:cNvSpPr>
            <p:nvPr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9" name="Freeform 25"/>
            <p:cNvSpPr>
              <a:spLocks noEditPoints="1"/>
            </p:cNvSpPr>
            <p:nvPr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310" y="1544638"/>
            <a:ext cx="3840480" cy="1969180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310" y="3513818"/>
            <a:ext cx="3840480" cy="11004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0" y="6675120"/>
            <a:ext cx="8915400" cy="182880"/>
          </a:xfrm>
          <a:prstGeom prst="rect">
            <a:avLst/>
          </a:prstGeom>
          <a:solidFill>
            <a:schemeClr val="accent3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15400" y="6675120"/>
            <a:ext cx="228600" cy="182880"/>
          </a:xfrm>
          <a:prstGeom prst="rect">
            <a:avLst/>
          </a:prstGeom>
          <a:solidFill>
            <a:schemeClr val="accent3">
              <a:alpha val="60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73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26" y="1236358"/>
            <a:ext cx="9143977" cy="5621642"/>
          </a:xfr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6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>
            <a:lvl1pPr>
              <a:defRPr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152" y="1544638"/>
            <a:ext cx="4136426" cy="4678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696423" y="1544638"/>
            <a:ext cx="4134842" cy="4678362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4673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15" y="284407"/>
            <a:ext cx="8518770" cy="770670"/>
          </a:xfrm>
        </p:spPr>
        <p:txBody>
          <a:bodyPr tIns="0" bIns="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4959" y="1544638"/>
            <a:ext cx="4136426" cy="4678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12616" y="1544638"/>
            <a:ext cx="4134842" cy="4678362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9202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12615" y="1236358"/>
            <a:ext cx="8518770" cy="0"/>
          </a:xfrm>
          <a:prstGeom prst="line">
            <a:avLst/>
          </a:prstGeom>
          <a:ln w="12700" cap="sq" cmpd="sng">
            <a:solidFill>
              <a:schemeClr val="tx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8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12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68417" y="2915558"/>
            <a:ext cx="6934200" cy="972712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3" name="Freeform 2"/>
            <p:cNvSpPr>
              <a:spLocks noEditPoints="1"/>
            </p:cNvSpPr>
            <p:nvPr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10"/>
            <p:cNvSpPr>
              <a:spLocks noEditPoints="1"/>
            </p:cNvSpPr>
            <p:nvPr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11"/>
            <p:cNvSpPr>
              <a:spLocks/>
            </p:cNvSpPr>
            <p:nvPr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13"/>
            <p:cNvSpPr>
              <a:spLocks/>
            </p:cNvSpPr>
            <p:nvPr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14"/>
            <p:cNvSpPr>
              <a:spLocks noEditPoints="1"/>
            </p:cNvSpPr>
            <p:nvPr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17"/>
            <p:cNvSpPr>
              <a:spLocks noEditPoints="1"/>
            </p:cNvSpPr>
            <p:nvPr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13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68417" y="2915558"/>
            <a:ext cx="6934200" cy="972712"/>
            <a:chOff x="0" y="2787650"/>
            <a:chExt cx="9144001" cy="1282700"/>
          </a:xfrm>
          <a:solidFill>
            <a:schemeClr val="bg1"/>
          </a:solidFill>
        </p:grpSpPr>
        <p:sp>
          <p:nvSpPr>
            <p:cNvPr id="3" name="Freeform 2"/>
            <p:cNvSpPr>
              <a:spLocks noEditPoints="1"/>
            </p:cNvSpPr>
            <p:nvPr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10"/>
            <p:cNvSpPr>
              <a:spLocks noEditPoints="1"/>
            </p:cNvSpPr>
            <p:nvPr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11"/>
            <p:cNvSpPr>
              <a:spLocks/>
            </p:cNvSpPr>
            <p:nvPr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13"/>
            <p:cNvSpPr>
              <a:spLocks/>
            </p:cNvSpPr>
            <p:nvPr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14"/>
            <p:cNvSpPr>
              <a:spLocks noEditPoints="1"/>
            </p:cNvSpPr>
            <p:nvPr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17"/>
            <p:cNvSpPr>
              <a:spLocks noEditPoints="1"/>
            </p:cNvSpPr>
            <p:nvPr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14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448314" y="773748"/>
            <a:ext cx="1303697" cy="182880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0" name="Rectangle 9"/>
            <p:cNvSpPr>
              <a:spLocks noChangeArrowheads="1"/>
            </p:cNvSpPr>
            <p:nvPr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 10"/>
            <p:cNvSpPr>
              <a:spLocks noEditPoints="1"/>
            </p:cNvSpPr>
            <p:nvPr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3" name="Freeform 13"/>
            <p:cNvSpPr>
              <a:spLocks/>
            </p:cNvSpPr>
            <p:nvPr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4" name="Freeform 14"/>
            <p:cNvSpPr>
              <a:spLocks noEditPoints="1"/>
            </p:cNvSpPr>
            <p:nvPr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6" name="Freeform 20"/>
            <p:cNvSpPr>
              <a:spLocks noEditPoints="1"/>
            </p:cNvSpPr>
            <p:nvPr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7" name="Freeform 21"/>
            <p:cNvSpPr>
              <a:spLocks/>
            </p:cNvSpPr>
            <p:nvPr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8" name="Freeform 22"/>
            <p:cNvSpPr>
              <a:spLocks noEditPoints="1"/>
            </p:cNvSpPr>
            <p:nvPr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9" name="Freeform 25"/>
            <p:cNvSpPr>
              <a:spLocks noEditPoints="1"/>
            </p:cNvSpPr>
            <p:nvPr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0" y="6675120"/>
            <a:ext cx="8915400" cy="182880"/>
          </a:xfrm>
          <a:prstGeom prst="rect">
            <a:avLst/>
          </a:prstGeom>
          <a:solidFill>
            <a:schemeClr val="accent3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15400" y="6675120"/>
            <a:ext cx="228600" cy="182880"/>
          </a:xfrm>
          <a:prstGeom prst="rect">
            <a:avLst/>
          </a:prstGeom>
          <a:solidFill>
            <a:schemeClr val="accent3">
              <a:alpha val="60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57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6675120"/>
            <a:ext cx="8915400" cy="182880"/>
          </a:xfrm>
          <a:prstGeom prst="rect">
            <a:avLst/>
          </a:prstGeom>
          <a:solidFill>
            <a:schemeClr val="accent4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915400" y="6675120"/>
            <a:ext cx="228600" cy="182880"/>
          </a:xfrm>
          <a:prstGeom prst="rect">
            <a:avLst/>
          </a:prstGeom>
          <a:solidFill>
            <a:schemeClr val="accent4">
              <a:alpha val="60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1150" y="636588"/>
            <a:ext cx="4114800" cy="41148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448314" y="773748"/>
            <a:ext cx="1303697" cy="182880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0" name="Rectangle 9"/>
            <p:cNvSpPr>
              <a:spLocks noChangeArrowheads="1"/>
            </p:cNvSpPr>
            <p:nvPr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 10"/>
            <p:cNvSpPr>
              <a:spLocks noEditPoints="1"/>
            </p:cNvSpPr>
            <p:nvPr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3" name="Freeform 13"/>
            <p:cNvSpPr>
              <a:spLocks/>
            </p:cNvSpPr>
            <p:nvPr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4" name="Freeform 14"/>
            <p:cNvSpPr>
              <a:spLocks noEditPoints="1"/>
            </p:cNvSpPr>
            <p:nvPr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6" name="Freeform 20"/>
            <p:cNvSpPr>
              <a:spLocks noEditPoints="1"/>
            </p:cNvSpPr>
            <p:nvPr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7" name="Freeform 21"/>
            <p:cNvSpPr>
              <a:spLocks/>
            </p:cNvSpPr>
            <p:nvPr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8" name="Freeform 22"/>
            <p:cNvSpPr>
              <a:spLocks noEditPoints="1"/>
            </p:cNvSpPr>
            <p:nvPr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9" name="Freeform 25"/>
            <p:cNvSpPr>
              <a:spLocks noEditPoints="1"/>
            </p:cNvSpPr>
            <p:nvPr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310" y="1544638"/>
            <a:ext cx="3840480" cy="1969180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310" y="3513818"/>
            <a:ext cx="3840480" cy="11004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79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1" y="6675120"/>
            <a:ext cx="9144001" cy="182880"/>
          </a:xfrm>
          <a:prstGeom prst="rect">
            <a:avLst/>
          </a:prstGeom>
          <a:solidFill>
            <a:srgbClr val="00B050"/>
          </a:solidFill>
          <a:ln w="12700" cap="sq">
            <a:solidFill>
              <a:srgbClr val="00B05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1150" y="636588"/>
            <a:ext cx="4114800" cy="41148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448314" y="773748"/>
            <a:ext cx="1303697" cy="182880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0" name="Rectangle 9"/>
            <p:cNvSpPr>
              <a:spLocks noChangeArrowheads="1"/>
            </p:cNvSpPr>
            <p:nvPr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 10"/>
            <p:cNvSpPr>
              <a:spLocks noEditPoints="1"/>
            </p:cNvSpPr>
            <p:nvPr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3" name="Freeform 13"/>
            <p:cNvSpPr>
              <a:spLocks/>
            </p:cNvSpPr>
            <p:nvPr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4" name="Freeform 14"/>
            <p:cNvSpPr>
              <a:spLocks noEditPoints="1"/>
            </p:cNvSpPr>
            <p:nvPr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6" name="Freeform 20"/>
            <p:cNvSpPr>
              <a:spLocks noEditPoints="1"/>
            </p:cNvSpPr>
            <p:nvPr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7" name="Freeform 21"/>
            <p:cNvSpPr>
              <a:spLocks/>
            </p:cNvSpPr>
            <p:nvPr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8" name="Freeform 22"/>
            <p:cNvSpPr>
              <a:spLocks noEditPoints="1"/>
            </p:cNvSpPr>
            <p:nvPr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9" name="Freeform 25"/>
            <p:cNvSpPr>
              <a:spLocks noEditPoints="1"/>
            </p:cNvSpPr>
            <p:nvPr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310" y="1544638"/>
            <a:ext cx="3840480" cy="1969180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310" y="3513818"/>
            <a:ext cx="3840480" cy="11004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91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891F8A-F812-4B80-A7A4-B979BBE10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59657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1" y="6675120"/>
            <a:ext cx="9144001" cy="182880"/>
          </a:xfrm>
          <a:prstGeom prst="rect">
            <a:avLst/>
          </a:prstGeom>
          <a:solidFill>
            <a:srgbClr val="0070C0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777859" y="636588"/>
            <a:ext cx="4260851" cy="41148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858640" y="886237"/>
            <a:ext cx="1303697" cy="182880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0" name="Rectangle 9"/>
            <p:cNvSpPr>
              <a:spLocks noChangeArrowheads="1"/>
            </p:cNvSpPr>
            <p:nvPr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 10"/>
            <p:cNvSpPr>
              <a:spLocks noEditPoints="1"/>
            </p:cNvSpPr>
            <p:nvPr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3" name="Freeform 13"/>
            <p:cNvSpPr>
              <a:spLocks/>
            </p:cNvSpPr>
            <p:nvPr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4" name="Freeform 14"/>
            <p:cNvSpPr>
              <a:spLocks noEditPoints="1"/>
            </p:cNvSpPr>
            <p:nvPr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6" name="Freeform 20"/>
            <p:cNvSpPr>
              <a:spLocks noEditPoints="1"/>
            </p:cNvSpPr>
            <p:nvPr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7" name="Freeform 21"/>
            <p:cNvSpPr>
              <a:spLocks/>
            </p:cNvSpPr>
            <p:nvPr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8" name="Freeform 22"/>
            <p:cNvSpPr>
              <a:spLocks noEditPoints="1"/>
            </p:cNvSpPr>
            <p:nvPr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9" name="Freeform 25"/>
            <p:cNvSpPr>
              <a:spLocks noEditPoints="1"/>
            </p:cNvSpPr>
            <p:nvPr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15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00E5493-AE4D-479E-9003-5B0E2B52F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596579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6675120"/>
            <a:ext cx="8915400" cy="182880"/>
          </a:xfrm>
          <a:prstGeom prst="rect">
            <a:avLst/>
          </a:prstGeom>
          <a:solidFill>
            <a:srgbClr val="0070C0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915400" y="6675120"/>
            <a:ext cx="228600" cy="182880"/>
          </a:xfrm>
          <a:prstGeom prst="rect">
            <a:avLst/>
          </a:prstGeom>
          <a:solidFill>
            <a:schemeClr val="accent6">
              <a:alpha val="60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368E87-1E7A-4DD8-AA9A-B086C9602AF1}"/>
              </a:ext>
            </a:extLst>
          </p:cNvPr>
          <p:cNvSpPr/>
          <p:nvPr userDrawn="1"/>
        </p:nvSpPr>
        <p:spPr>
          <a:xfrm>
            <a:off x="311149" y="636588"/>
            <a:ext cx="8273557" cy="592401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448314" y="773748"/>
            <a:ext cx="1303697" cy="182880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0" name="Rectangle 9"/>
            <p:cNvSpPr>
              <a:spLocks noChangeArrowheads="1"/>
            </p:cNvSpPr>
            <p:nvPr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 10"/>
            <p:cNvSpPr>
              <a:spLocks noEditPoints="1"/>
            </p:cNvSpPr>
            <p:nvPr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3" name="Freeform 13"/>
            <p:cNvSpPr>
              <a:spLocks/>
            </p:cNvSpPr>
            <p:nvPr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4" name="Freeform 14"/>
            <p:cNvSpPr>
              <a:spLocks noEditPoints="1"/>
            </p:cNvSpPr>
            <p:nvPr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6" name="Freeform 20"/>
            <p:cNvSpPr>
              <a:spLocks noEditPoints="1"/>
            </p:cNvSpPr>
            <p:nvPr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7" name="Freeform 21"/>
            <p:cNvSpPr>
              <a:spLocks/>
            </p:cNvSpPr>
            <p:nvPr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8" name="Freeform 22"/>
            <p:cNvSpPr>
              <a:spLocks noEditPoints="1"/>
            </p:cNvSpPr>
            <p:nvPr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9" name="Freeform 25"/>
            <p:cNvSpPr>
              <a:spLocks noEditPoints="1"/>
            </p:cNvSpPr>
            <p:nvPr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6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"/>
          <a:stretch/>
        </p:blipFill>
        <p:spPr>
          <a:xfrm>
            <a:off x="0" y="20515"/>
            <a:ext cx="9144000" cy="1814372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1998913"/>
            <a:ext cx="9144000" cy="485908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1816033"/>
            <a:ext cx="9144000" cy="182880"/>
          </a:xfrm>
          <a:prstGeom prst="rect">
            <a:avLst/>
          </a:prstGeom>
          <a:solidFill>
            <a:srgbClr val="7030A0"/>
          </a:solidFill>
          <a:ln w="12700" cap="sq">
            <a:solidFill>
              <a:srgbClr val="7030A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C70DF-36BD-4426-9B55-E2C608E65E12}"/>
              </a:ext>
            </a:extLst>
          </p:cNvPr>
          <p:cNvSpPr txBox="1"/>
          <p:nvPr userDrawn="1"/>
        </p:nvSpPr>
        <p:spPr>
          <a:xfrm>
            <a:off x="3852910" y="6304521"/>
            <a:ext cx="4748761" cy="302733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algn="r"/>
            <a:r>
              <a:rPr lang="en-US" sz="1100" dirty="0"/>
              <a:t>Brevard Public Schools, Implementation Kick-off 2017</a:t>
            </a:r>
          </a:p>
        </p:txBody>
      </p:sp>
    </p:spTree>
    <p:extLst>
      <p:ext uri="{BB962C8B-B14F-4D97-AF65-F5344CB8AC3E}">
        <p14:creationId xmlns:p14="http://schemas.microsoft.com/office/powerpoint/2010/main" val="267213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615" y="284407"/>
            <a:ext cx="8518770" cy="47916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151" y="1544638"/>
            <a:ext cx="8520234" cy="4678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7916985" y="6357946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900" smtClean="0"/>
              <a:pPr/>
              <a:t>‹#›</a:t>
            </a:fld>
            <a:endParaRPr lang="en-US" sz="9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33674" y="6425469"/>
            <a:ext cx="1295889" cy="181785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14"/>
            <p:cNvSpPr>
              <a:spLocks noEditPoints="1"/>
            </p:cNvSpPr>
            <p:nvPr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7"/>
            <p:cNvSpPr>
              <a:spLocks noEditPoints="1"/>
            </p:cNvSpPr>
            <p:nvPr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20"/>
            <p:cNvSpPr>
              <a:spLocks noEditPoints="1"/>
            </p:cNvSpPr>
            <p:nvPr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21"/>
            <p:cNvSpPr>
              <a:spLocks/>
            </p:cNvSpPr>
            <p:nvPr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22"/>
            <p:cNvSpPr>
              <a:spLocks noEditPoints="1"/>
            </p:cNvSpPr>
            <p:nvPr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25"/>
            <p:cNvSpPr>
              <a:spLocks noEditPoints="1"/>
            </p:cNvSpPr>
            <p:nvPr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437323" y="6528306"/>
            <a:ext cx="5494582" cy="152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55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55" r:id="rId4"/>
    <p:sldLayoutId id="2147483810" r:id="rId5"/>
    <p:sldLayoutId id="2147483811" r:id="rId6"/>
    <p:sldLayoutId id="2147483856" r:id="rId7"/>
    <p:sldLayoutId id="2147483812" r:id="rId8"/>
    <p:sldLayoutId id="2147483818" r:id="rId9"/>
    <p:sldLayoutId id="2147483851" r:id="rId10"/>
    <p:sldLayoutId id="2147483852" r:id="rId11"/>
    <p:sldLayoutId id="2147483853" r:id="rId12"/>
    <p:sldLayoutId id="2147483854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48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61" r:id="rId25"/>
    <p:sldLayoutId id="2147483847" r:id="rId26"/>
    <p:sldLayoutId id="2147483858" r:id="rId27"/>
    <p:sldLayoutId id="2147483827" r:id="rId28"/>
    <p:sldLayoutId id="2147483834" r:id="rId29"/>
    <p:sldLayoutId id="2147483835" r:id="rId30"/>
    <p:sldLayoutId id="2147483836" r:id="rId31"/>
    <p:sldLayoutId id="2147483837" r:id="rId32"/>
    <p:sldLayoutId id="2147483838" r:id="rId33"/>
    <p:sldLayoutId id="2147483839" r:id="rId34"/>
    <p:sldLayoutId id="2147483840" r:id="rId35"/>
    <p:sldLayoutId id="2147483841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spcBef>
          <a:spcPts val="0"/>
        </a:spcBef>
        <a:spcAft>
          <a:spcPts val="1000"/>
        </a:spcAft>
        <a:buClrTx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8125" algn="l" defTabSz="457200" rtl="0" eaLnBrk="1" latinLnBrk="0" hangingPunct="1">
        <a:spcBef>
          <a:spcPts val="0"/>
        </a:spcBef>
        <a:spcAft>
          <a:spcPts val="1000"/>
        </a:spcAft>
        <a:buClrTx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8975" indent="-225425" algn="l" defTabSz="457200" rtl="0" eaLnBrk="1" latinLnBrk="0" hangingPunct="1">
        <a:spcBef>
          <a:spcPts val="0"/>
        </a:spcBef>
        <a:spcAft>
          <a:spcPts val="1000"/>
        </a:spcAft>
        <a:buClrTx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5425" algn="l" defTabSz="457200" rtl="0" eaLnBrk="1" latinLnBrk="0" hangingPunct="1">
        <a:spcBef>
          <a:spcPts val="0"/>
        </a:spcBef>
        <a:spcAft>
          <a:spcPts val="1000"/>
        </a:spcAft>
        <a:buClrTx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5425" algn="l" defTabSz="457200" rtl="0" eaLnBrk="1" latinLnBrk="0" hangingPunct="1">
        <a:spcBef>
          <a:spcPts val="0"/>
        </a:spcBef>
        <a:spcAft>
          <a:spcPts val="1000"/>
        </a:spcAft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6006-E722-4EA7-9AC8-098E5183E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BE81A8-E370-4178-859F-DDE7B2BA13A0}"/>
              </a:ext>
            </a:extLst>
          </p:cNvPr>
          <p:cNvSpPr txBox="1"/>
          <p:nvPr/>
        </p:nvSpPr>
        <p:spPr>
          <a:xfrm>
            <a:off x="4166647" y="6363093"/>
            <a:ext cx="914400" cy="914400"/>
          </a:xfrm>
          <a:prstGeom prst="rect">
            <a:avLst/>
          </a:prstGeom>
          <a:noFill/>
        </p:spPr>
        <p:txBody>
          <a:bodyPr wrap="none" lIns="137160" tIns="137160" rIns="137160" bIns="137160" rtlCol="0">
            <a:noAutofit/>
          </a:bodyPr>
          <a:lstStyle/>
          <a:p>
            <a:endParaRPr lang="en-US" dirty="0"/>
          </a:p>
        </p:txBody>
      </p:sp>
      <p:pic>
        <p:nvPicPr>
          <p:cNvPr id="9" name="Picture 2" descr="http://alienpowersystem.com/wp-content/uploads/2013/09/coming-soon.png">
            <a:extLst>
              <a:ext uri="{FF2B5EF4-FFF2-40B4-BE49-F238E27FC236}">
                <a16:creationId xmlns:a16="http://schemas.microsoft.com/office/drawing/2014/main" id="{4573D515-15E6-446A-8090-C3C962D5B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612" y="245562"/>
            <a:ext cx="1779396" cy="17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A8C85C7-DB2D-4E4E-93F3-EF42D059E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513805"/>
              </p:ext>
            </p:extLst>
          </p:nvPr>
        </p:nvGraphicFramePr>
        <p:xfrm>
          <a:off x="398181" y="2034677"/>
          <a:ext cx="8206397" cy="18897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90542">
                  <a:extLst>
                    <a:ext uri="{9D8B030D-6E8A-4147-A177-3AD203B41FA5}">
                      <a16:colId xmlns:a16="http://schemas.microsoft.com/office/drawing/2014/main" val="3816320622"/>
                    </a:ext>
                  </a:extLst>
                </a:gridCol>
                <a:gridCol w="1461154">
                  <a:extLst>
                    <a:ext uri="{9D8B030D-6E8A-4147-A177-3AD203B41FA5}">
                      <a16:colId xmlns:a16="http://schemas.microsoft.com/office/drawing/2014/main" val="402221691"/>
                    </a:ext>
                  </a:extLst>
                </a:gridCol>
                <a:gridCol w="1583703">
                  <a:extLst>
                    <a:ext uri="{9D8B030D-6E8A-4147-A177-3AD203B41FA5}">
                      <a16:colId xmlns:a16="http://schemas.microsoft.com/office/drawing/2014/main" val="3347053903"/>
                    </a:ext>
                  </a:extLst>
                </a:gridCol>
                <a:gridCol w="1743959">
                  <a:extLst>
                    <a:ext uri="{9D8B030D-6E8A-4147-A177-3AD203B41FA5}">
                      <a16:colId xmlns:a16="http://schemas.microsoft.com/office/drawing/2014/main" val="1600584536"/>
                    </a:ext>
                  </a:extLst>
                </a:gridCol>
                <a:gridCol w="1727039">
                  <a:extLst>
                    <a:ext uri="{9D8B030D-6E8A-4147-A177-3AD203B41FA5}">
                      <a16:colId xmlns:a16="http://schemas.microsoft.com/office/drawing/2014/main" val="31088349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Hour Online</a:t>
                      </a:r>
                    </a:p>
                    <a:p>
                      <a:pPr algn="ctr"/>
                      <a:r>
                        <a:rPr lang="en-US" sz="1400" dirty="0"/>
                        <a:t> (Advanced CSS)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 Days On Site</a:t>
                      </a:r>
                    </a:p>
                    <a:p>
                      <a:pPr algn="ctr"/>
                      <a:r>
                        <a:rPr lang="en-US" sz="1400" dirty="0"/>
                        <a:t>@ BCPS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 Hours Online (Advanced)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Re-organize, CSS, Graphic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706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28218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431C679F-6EA5-4F3D-B423-941807BED647}"/>
              </a:ext>
            </a:extLst>
          </p:cNvPr>
          <p:cNvGrpSpPr/>
          <p:nvPr/>
        </p:nvGrpSpPr>
        <p:grpSpPr>
          <a:xfrm>
            <a:off x="623235" y="2649208"/>
            <a:ext cx="5815221" cy="1193325"/>
            <a:chOff x="635529" y="2449570"/>
            <a:chExt cx="5815221" cy="1193325"/>
          </a:xfrm>
        </p:grpSpPr>
        <p:pic>
          <p:nvPicPr>
            <p:cNvPr id="13" name="Picture 4" descr="C:\Users\amelecio\AppData\Local\Temp\SNAGHTMLeaa4890.PNG">
              <a:extLst>
                <a:ext uri="{FF2B5EF4-FFF2-40B4-BE49-F238E27FC236}">
                  <a16:creationId xmlns:a16="http://schemas.microsoft.com/office/drawing/2014/main" id="{6A4ACADC-0F61-42C4-AB55-E0621725F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8832" y="2474753"/>
              <a:ext cx="1191918" cy="107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29B1529-DD1E-4AE3-92E4-4A730E17F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1912" y="2588481"/>
              <a:ext cx="1269463" cy="739181"/>
            </a:xfrm>
            <a:prstGeom prst="rect">
              <a:avLst/>
            </a:prstGeom>
          </p:spPr>
        </p:pic>
        <p:pic>
          <p:nvPicPr>
            <p:cNvPr id="15" name="Picture 6" descr="C:\Users\amelecio\AppData\Local\Temp\SNAGHTMLeacc139.PNG">
              <a:extLst>
                <a:ext uri="{FF2B5EF4-FFF2-40B4-BE49-F238E27FC236}">
                  <a16:creationId xmlns:a16="http://schemas.microsoft.com/office/drawing/2014/main" id="{1CACF12E-838E-4B49-B853-C39BFFA7F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29" y="2474753"/>
              <a:ext cx="1217363" cy="1071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1A19C2-34C6-475F-8038-F5D1305EE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9582" y="2449570"/>
              <a:ext cx="1075640" cy="119332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62E7BF-4C96-487D-9B88-4C15C591164B}"/>
              </a:ext>
            </a:extLst>
          </p:cNvPr>
          <p:cNvGrpSpPr/>
          <p:nvPr/>
        </p:nvGrpSpPr>
        <p:grpSpPr>
          <a:xfrm>
            <a:off x="1840598" y="2580457"/>
            <a:ext cx="4832172" cy="2944389"/>
            <a:chOff x="1840598" y="2870324"/>
            <a:chExt cx="4832172" cy="2944389"/>
          </a:xfrm>
        </p:grpSpPr>
        <p:pic>
          <p:nvPicPr>
            <p:cNvPr id="18" name="Picture 8" descr="C:\Users\amelecio\AppData\Local\Temp\SNAGHTMLee09c4c.PNG">
              <a:extLst>
                <a:ext uri="{FF2B5EF4-FFF2-40B4-BE49-F238E27FC236}">
                  <a16:creationId xmlns:a16="http://schemas.microsoft.com/office/drawing/2014/main" id="{D6CFA7FC-F98A-438D-A2A2-A3F73DDF6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598" y="5091769"/>
              <a:ext cx="595592" cy="600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9E8A06-F514-4ADC-9805-0F884A2CB87F}"/>
                </a:ext>
              </a:extLst>
            </p:cNvPr>
            <p:cNvSpPr txBox="1"/>
            <p:nvPr/>
          </p:nvSpPr>
          <p:spPr>
            <a:xfrm>
              <a:off x="2329987" y="5022861"/>
              <a:ext cx="4342783" cy="791852"/>
            </a:xfrm>
            <a:prstGeom prst="rect">
              <a:avLst/>
            </a:prstGeom>
            <a:noFill/>
          </p:spPr>
          <p:txBody>
            <a:bodyPr wrap="square" lIns="137160" tIns="137160" rIns="137160" bIns="137160" rtlCol="0">
              <a:no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065258"/>
                  </a:solidFill>
                </a:rPr>
                <a:t>App Selection Guidelines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065258"/>
                  </a:solidFill>
                </a:rPr>
                <a:t>Best Practice Recommendations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9EE8CDA-2605-4B6B-AD5F-792F7D17B74A}"/>
                </a:ext>
              </a:extLst>
            </p:cNvPr>
            <p:cNvCxnSpPr/>
            <p:nvPr/>
          </p:nvCxnSpPr>
          <p:spPr>
            <a:xfrm>
              <a:off x="2017336" y="2870324"/>
              <a:ext cx="0" cy="2038809"/>
            </a:xfrm>
            <a:prstGeom prst="straightConnector1">
              <a:avLst/>
            </a:prstGeom>
            <a:ln w="12700" cap="sq">
              <a:solidFill>
                <a:schemeClr val="tx1"/>
              </a:solidFill>
              <a:miter lim="800000"/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CEBBD0C-11A6-465E-97A3-D15DF34D36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7178" y="2575645"/>
            <a:ext cx="1507400" cy="126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5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SRThemeBest">
  <a:themeElements>
    <a:clrScheme name="Custom 8">
      <a:dk1>
        <a:sysClr val="windowText" lastClr="000000"/>
      </a:dk1>
      <a:lt1>
        <a:sysClr val="window" lastClr="FFFFFF"/>
      </a:lt1>
      <a:dk2>
        <a:srgbClr val="7F7F7F"/>
      </a:dk2>
      <a:lt2>
        <a:srgbClr val="C2C2C2"/>
      </a:lt2>
      <a:accent1>
        <a:srgbClr val="FF671B"/>
      </a:accent1>
      <a:accent2>
        <a:srgbClr val="C690D4"/>
      </a:accent2>
      <a:accent3>
        <a:srgbClr val="FEE01E"/>
      </a:accent3>
      <a:accent4>
        <a:srgbClr val="A54FBB"/>
      </a:accent4>
      <a:accent5>
        <a:srgbClr val="000000"/>
      </a:accent5>
      <a:accent6>
        <a:srgbClr val="7F7F7F"/>
      </a:accent6>
      <a:hlink>
        <a:srgbClr val="703180"/>
      </a:hlink>
      <a:folHlink>
        <a:srgbClr val="C690D4"/>
      </a:folHlink>
    </a:clrScheme>
    <a:fontScheme name="Blackboard PP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12700" cap="sq">
          <a:noFill/>
          <a:miter lim="800000"/>
        </a:ln>
        <a:effectLst/>
      </a:spPr>
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  <a:latin typeface="+mj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miter lim="800000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37160" tIns="137160" rIns="137160" bIns="137160" rtlCol="0">
        <a:no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SRThemeBest" id="{2D9BC7D7-133D-401D-B943-60687D82DB6C}" vid="{8CE6D17B-367F-43C7-9FE0-B094FBBFD9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492ED6CAAA5549822BA32DBF4498F0" ma:contentTypeVersion="2" ma:contentTypeDescription="Create a new document." ma:contentTypeScope="" ma:versionID="3d59941d5da8b47a7baca7f877cb08a9">
  <xsd:schema xmlns:xsd="http://www.w3.org/2001/XMLSchema" xmlns:xs="http://www.w3.org/2001/XMLSchema" xmlns:p="http://schemas.microsoft.com/office/2006/metadata/properties" xmlns:ns2="7ff001b2-db53-469d-b402-0dda7b2a1a3a" targetNamespace="http://schemas.microsoft.com/office/2006/metadata/properties" ma:root="true" ma:fieldsID="b9c587a2803a82c5517d92d5b71db4c1" ns2:_="">
    <xsd:import namespace="7ff001b2-db53-469d-b402-0dda7b2a1a3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f001b2-db53-469d-b402-0dda7b2a1a3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8A5F1D-E6F4-482C-9401-61A8BF8B65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f001b2-db53-469d-b402-0dda7b2a1a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2F3E52-2D08-41F4-ADBA-F32BEC5A818D}">
  <ds:schemaRefs>
    <ds:schemaRef ds:uri="http://www.w3.org/XML/1998/namespace"/>
    <ds:schemaRef ds:uri="http://purl.org/dc/terms/"/>
    <ds:schemaRef ds:uri="7ff001b2-db53-469d-b402-0dda7b2a1a3a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CB0312B-2092-4A41-AFDA-0E33F05E31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27210</TotalTime>
  <Words>36</Words>
  <Application>Microsoft Office PowerPoint</Application>
  <PresentationFormat>On-screen Show (4:3)</PresentationFormat>
  <Paragraphs>15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Georgia</vt:lpstr>
      <vt:lpstr>Wingdings</vt:lpstr>
      <vt:lpstr>CSRThemeBest</vt:lpstr>
      <vt:lpstr>NEXT STEPS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</dc:title>
  <dc:creator>Angie Melecio</dc:creator>
  <cp:lastModifiedBy>Angie Melecio</cp:lastModifiedBy>
  <cp:revision>1731</cp:revision>
  <cp:lastPrinted>2015-05-04T20:25:55Z</cp:lastPrinted>
  <dcterms:created xsi:type="dcterms:W3CDTF">2015-07-07T19:55:26Z</dcterms:created>
  <dcterms:modified xsi:type="dcterms:W3CDTF">2018-02-06T18:08:57Z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0x010100B6492ED6CAAA5549822BA32DBF4498F0</vt:lpwstr>
  </property>
</Properties>
</file>